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C6CC8-C43A-4DEE-BAFF-C5B47EE6D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701171-DDA5-43F3-BA7F-DBE69FC2B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409A80-147B-4D0A-BC53-4319329C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1D777A-C471-4D6F-962C-5A21BBB9A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5501E1-9510-4162-B6D4-681F7108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65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123AE-FDA3-4F87-B5CA-8D1616A7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B8A55E-7BDB-405F-B164-95198E582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5BA9D5-199E-4963-AA33-DE0031DB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CB9A1E-0F33-42F9-905E-E0BFB6B1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54AAEB-3252-4AB3-A5CD-A00A6F42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73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E7E4316-DF71-4CBF-9125-182450D65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319E8E-C597-4280-8943-50D3F6894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AC460F-15F5-42BC-9977-3CEAF8B9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06BDF6-9204-4910-9B06-8919229B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9CFF32-D39E-44C2-A680-413562A4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36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45877-74BA-4BC8-B164-72BB10A1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32F29-63C8-469E-8632-F8F3084A3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57BE11-36C8-4548-990C-4A36E05A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EC4420-40A1-4BC4-AA17-BAEFE61A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E5AF47-E4EB-4DC5-AF98-1534F393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987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4D195-B097-4AFA-955B-06243EEF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780511-D2A8-4DD9-A3E5-FCAA3BB1D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8079F0-50CC-49A0-810A-F4CCB552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C6C640-1448-46CD-898E-ACDB29F2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8F28D-0C56-434E-B064-2F41D7DC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90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D45F5-1DD4-44ED-967B-73AB9119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16894-AE91-45FF-9E7B-6FB3CF4AA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8390BE-011A-444E-8341-DAD2CEF1C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CC2A23-F881-4595-B7D6-8C0D601A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974625-A187-4B76-9DAC-5D461A307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6E4132-5F84-41EC-9928-5BC3620E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69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B558C-A9F6-4DA1-9832-922D8974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41C2E8-25B4-4631-9795-D1626C66B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4C757D-3E55-4746-8D50-6F6BF059A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CA23F15-13FF-400F-AA27-C495743EB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90B957-3469-41EE-9989-81B14C8D8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AC36A0E-0EE0-4347-9482-9BE58897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8BE42A-8BCE-4BB1-BC93-E347988D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6C6D1B-633D-4123-84C2-46950310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34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46658-CCB6-4C35-AB1B-8907F833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6E1DA9-E36A-421F-B4EE-8735EE4B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CA9B8C5-AC9D-469D-914C-D44475E1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9E656D-7CC0-400E-B2E3-D0533591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17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C6346F-8117-4B5E-A966-AB7F5D70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5C4F02-E79E-4A97-8C45-1805EB85E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6A732E-A813-4621-AF3F-27F4551B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49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E08C0-A737-45C9-80FE-6AC5C1D1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E602F9-7A1D-43F6-8CBD-B9BA8444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BE03A0-C284-47FE-93F6-5933D7823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CB1DE7-BAC7-4149-9288-6114A26B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56E8DF-5ED5-4DFE-8DB6-5B3C775A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D19BB3-C4CA-40A7-BF56-BBB08082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1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1D5E9-03D3-4CC1-A0DC-AC2D802E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3B2EA96-3362-4F62-90D7-B7B0DC7BF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6132F4-3955-4777-93D2-D588F194E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7A58D9-DA14-4F42-8ABE-01142CC0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E9E629-90A2-443C-BEB8-36EDD967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10AB15-6B6A-423B-A39E-A6E9904E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78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E230A-6ED2-44C8-9AEF-98F28E29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C83FE7-C531-4960-9B6D-B1792990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F667A6-BCAD-48E4-8594-F3DED9E0D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8F1C-DEA0-4B4B-8026-63E91397D2A1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E85E4D-65BE-4C8F-A029-AAF83A50E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15896-57FF-40A9-ABFE-4B869E177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8C184-9792-4434-AEFE-BB63E9B98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76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35B3E-FB7C-4427-B0EA-A2C64E9BD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Измерение расхода затопленной струи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E39925-0AC5-489B-90BF-297F6DF86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4827"/>
            <a:ext cx="3811398" cy="1655762"/>
          </a:xfrm>
        </p:spPr>
        <p:txBody>
          <a:bodyPr>
            <a:normAutofit/>
          </a:bodyPr>
          <a:lstStyle/>
          <a:p>
            <a:pPr algn="l"/>
            <a:r>
              <a:rPr lang="ru-RU" sz="2000" b="1" dirty="0"/>
              <a:t>Подготовили:</a:t>
            </a:r>
            <a:br>
              <a:rPr lang="ru-RU" sz="2000" dirty="0"/>
            </a:br>
            <a:r>
              <a:rPr lang="ru-RU" sz="2000" dirty="0"/>
              <a:t>Агеев Ярослав Олегович</a:t>
            </a:r>
          </a:p>
          <a:p>
            <a:pPr algn="l"/>
            <a:r>
              <a:rPr lang="ru-RU" sz="2000" dirty="0"/>
              <a:t>Королёв Дмитрий Алексеевич</a:t>
            </a:r>
          </a:p>
          <a:p>
            <a:pPr algn="l"/>
            <a:r>
              <a:rPr lang="ru-RU" sz="2000" dirty="0"/>
              <a:t>Волков Илья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93472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E0EEBB-3CE5-49B1-9F2D-90C65DDE1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980" y="974313"/>
            <a:ext cx="8486039" cy="49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F99D7F-232E-4CA7-A783-A544661AB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512" y="701985"/>
            <a:ext cx="8212976" cy="54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4EEFA7-7DC5-4A28-9F88-83C8C117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088"/>
            <a:ext cx="12192000" cy="66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2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DEE4C3-CAAE-42AC-8144-C620A9E05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088"/>
            <a:ext cx="12192000" cy="66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B6E26E-5E3A-49E0-8BFA-AB29FC21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088"/>
            <a:ext cx="12192000" cy="66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880FE6-645C-4434-B967-94B1C9AD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088"/>
            <a:ext cx="12192000" cy="66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29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02FFFD-B712-49A3-A4C3-4154D25C4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088"/>
            <a:ext cx="12192000" cy="66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53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Широкоэкранный</PresentationFormat>
  <Paragraphs>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Измерение расхода затопленной струи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Измерение расхода затопленной струи</dc:title>
  <dc:creator>Илья</dc:creator>
  <cp:lastModifiedBy>Илья</cp:lastModifiedBy>
  <cp:revision>1</cp:revision>
  <dcterms:created xsi:type="dcterms:W3CDTF">2025-11-26T20:39:54Z</dcterms:created>
  <dcterms:modified xsi:type="dcterms:W3CDTF">2025-11-26T20:40:04Z</dcterms:modified>
</cp:coreProperties>
</file>